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1" r:id="rId9"/>
    <p:sldId id="262" r:id="rId10"/>
    <p:sldId id="263" r:id="rId11"/>
    <p:sldId id="264" r:id="rId12"/>
    <p:sldId id="265" r:id="rId13"/>
    <p:sldId id="268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C0B7E-F1C9-4473-83EA-4AD709CFBF0F}" type="datetimeFigureOut">
              <a:rPr lang="es-ES" smtClean="0"/>
              <a:t>01/08/2012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96F3D-10A0-49ED-8BFE-D8CC7B8027D5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482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500034" y="1000108"/>
            <a:ext cx="45109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Daniel Marín</a:t>
            </a:r>
            <a:endParaRPr lang="es-E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00034" y="4572008"/>
            <a:ext cx="48684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Blanca </a:t>
            </a:r>
            <a:r>
              <a:rPr lang="es-ES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gomez</a:t>
            </a:r>
            <a:endParaRPr lang="es-E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71472" y="2214554"/>
            <a:ext cx="4383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Yijan Higuita</a:t>
            </a:r>
            <a:endParaRPr lang="es-E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00034" y="3429000"/>
            <a:ext cx="51823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JOHAN GALEANO</a:t>
            </a:r>
            <a:endParaRPr lang="es-E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1097630" y="3811012"/>
            <a:ext cx="8046370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Los Derechos </a:t>
            </a:r>
          </a:p>
          <a:p>
            <a:pPr algn="ctr"/>
            <a:r>
              <a:rPr lang="es-ES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Fundamentales</a:t>
            </a:r>
            <a:endParaRPr lang="es-ES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214282" y="357166"/>
            <a:ext cx="607890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¿QUE SON?</a:t>
            </a:r>
            <a:endParaRPr lang="es-ES" sz="9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92932" y="2357430"/>
            <a:ext cx="9214317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b="1" dirty="0" smtClean="0"/>
              <a:t>Los derechos fundamentales </a:t>
            </a:r>
          </a:p>
          <a:p>
            <a:r>
              <a:rPr lang="es-ES" sz="5400" b="1" dirty="0" smtClean="0"/>
              <a:t>son todos aquellos derechos de</a:t>
            </a:r>
          </a:p>
          <a:p>
            <a:r>
              <a:rPr lang="es-ES" sz="5400" b="1" dirty="0" smtClean="0"/>
              <a:t> los cuales es titular </a:t>
            </a:r>
          </a:p>
          <a:p>
            <a:r>
              <a:rPr lang="es-ES" sz="5400" b="1" dirty="0" smtClean="0"/>
              <a:t>el hombre por el mero hecho </a:t>
            </a:r>
          </a:p>
          <a:p>
            <a:r>
              <a:rPr lang="es-ES" sz="5400" b="1" dirty="0" smtClean="0"/>
              <a:t>de serlo</a:t>
            </a:r>
            <a:endParaRPr lang="es-E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386" name="Picture 2" descr="http://t1.gstatic.com/images?q=tbn:ANd9GcRq_UQXULeMUkkkUBKx85c1Yt2vHMTLrgjxHL7o37akenkiLYj8E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185" y="2500306"/>
            <a:ext cx="3657984" cy="4143404"/>
          </a:xfrm>
          <a:prstGeom prst="rect">
            <a:avLst/>
          </a:prstGeom>
          <a:noFill/>
        </p:spPr>
      </p:pic>
      <p:pic>
        <p:nvPicPr>
          <p:cNvPr id="16388" name="Picture 4" descr="http://4.bp.blogspot.com/-cMJKL-5vDOs/TcIPLAZi9mI/AAAAAAAAACQ/lWv4nPxYQ58/s1600/igualda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17506" y="285728"/>
            <a:ext cx="5826494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4" name="Picture 4" descr="http://t2.gstatic.com/images?q=tbn:ANd9GcTwSAp53DpdI3iwAVhraj1HnXV-Z1K27S9RwuRfCRW6V2IyBxM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714356"/>
            <a:ext cx="4400563" cy="3115005"/>
          </a:xfrm>
          <a:prstGeom prst="rect">
            <a:avLst/>
          </a:prstGeom>
          <a:noFill/>
        </p:spPr>
      </p:pic>
      <p:pic>
        <p:nvPicPr>
          <p:cNvPr id="15368" name="Picture 8" descr="http://t2.gstatic.com/images?q=tbn:ANd9GcQH0QtjBTZYo8UX5SVpo6-dvo0mlxND9zFu_sAGhGa5iwNMifn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4107271"/>
            <a:ext cx="4429137" cy="2750729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4501382" y="1142984"/>
            <a:ext cx="464261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Respeto por la </a:t>
            </a:r>
          </a:p>
          <a:p>
            <a:pPr algn="ctr"/>
            <a:r>
              <a:rPr lang="es-E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dignidad humana</a:t>
            </a:r>
            <a:endParaRPr lang="es-E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0" y="785794"/>
            <a:ext cx="871405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/>
              <a:t>Los derechos fundamentales están presentes en </a:t>
            </a:r>
          </a:p>
          <a:p>
            <a:r>
              <a:rPr lang="es-ES" sz="3200" dirty="0" smtClean="0"/>
              <a:t>todos los ámbitos de nuestra  vida y son los que </a:t>
            </a:r>
          </a:p>
          <a:p>
            <a:r>
              <a:rPr lang="es-ES" sz="3200" dirty="0" smtClean="0"/>
              <a:t>permiten asegurar el desarrollo de las necesidades </a:t>
            </a:r>
          </a:p>
          <a:p>
            <a:r>
              <a:rPr lang="es-ES" sz="3200" dirty="0" smtClean="0"/>
              <a:t>básicas e intelectuales.</a:t>
            </a:r>
            <a:endParaRPr lang="es-ES" sz="3200" dirty="0"/>
          </a:p>
        </p:txBody>
      </p:sp>
      <p:pic>
        <p:nvPicPr>
          <p:cNvPr id="24578" name="Picture 2" descr="http://t3.gstatic.com/images?q=tbn:ANd9GcQnJ03RcBdtjs3DHXwdq-UQ7B9Vaw2V4BXtKm90xrjAwImc0T5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643182"/>
            <a:ext cx="4071951" cy="4053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0" y="928670"/>
            <a:ext cx="87668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dirty="0" smtClean="0"/>
              <a:t>su vigencia no puede depender de</a:t>
            </a:r>
          </a:p>
          <a:p>
            <a:r>
              <a:rPr lang="es-ES" sz="4800" dirty="0" smtClean="0"/>
              <a:t> decisiones políticas de los</a:t>
            </a:r>
          </a:p>
          <a:p>
            <a:r>
              <a:rPr lang="es-ES" sz="4800" dirty="0" smtClean="0"/>
              <a:t> representantes de las mayorías</a:t>
            </a:r>
            <a:endParaRPr lang="es-ES" sz="4800" dirty="0"/>
          </a:p>
        </p:txBody>
      </p:sp>
      <p:pic>
        <p:nvPicPr>
          <p:cNvPr id="23554" name="Picture 2" descr="http://t3.gstatic.com/images?q=tbn:ANd9GcTqoLQ3h2-l5sVgjzrm3lPIScoPYJKolbMbET6-txbgo5s_s6zYs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119420"/>
            <a:ext cx="3738578" cy="3738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428596" y="357166"/>
            <a:ext cx="568751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Su Historia</a:t>
            </a:r>
            <a:endParaRPr lang="es-ES" sz="9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85720" y="2071678"/>
            <a:ext cx="77199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El concepto “derechos fundamentales” </a:t>
            </a:r>
          </a:p>
          <a:p>
            <a:pPr algn="ctr"/>
            <a:r>
              <a:rPr lang="es-E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apareció en Francia hacia 1770</a:t>
            </a:r>
            <a:endParaRPr lang="es-E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4340" name="Picture 4" descr="http://t2.gstatic.com/images?q=tbn:ANd9GcRJa1Rbj6zbuJbdZk7V6565GF_WSwqYuLAtYpoxbvJYdUfIX5XsH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500438"/>
            <a:ext cx="4038611" cy="3025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314" name="Picture 2" descr="http://1.bp.blogspot.com/-2IFo-xHtG_M/TpFrnrjrFdI/AAAAAAAAB9U/RCrg0vhhFIg/s1600/inquisic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629025"/>
            <a:ext cx="4457700" cy="3228975"/>
          </a:xfrm>
          <a:prstGeom prst="rect">
            <a:avLst/>
          </a:prstGeom>
          <a:noFill/>
        </p:spPr>
      </p:pic>
      <p:pic>
        <p:nvPicPr>
          <p:cNvPr id="13316" name="Picture 4" descr="http://4.bp.blogspot.com/-yyiWwZiQGWM/Tx_0F-3_CEI/AAAAAAAAZh8/fS0S_pyTKEU/s640/el-franquismo-y-el-apoyo-catolico%255B1%255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85727"/>
            <a:ext cx="4929222" cy="3696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92" name="Picture 4" descr="http://2.bp.blogspot.com/_k3GWmHheuxc/TP-EHpRDFXI/AAAAAAAAI6s/xPOFcABTC6M/s1600/torture_inquisizio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000108"/>
            <a:ext cx="3390900" cy="3238501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642910" y="0"/>
            <a:ext cx="317163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La pera </a:t>
            </a:r>
            <a:endParaRPr lang="es-ES" sz="72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2296" name="Picture 8" descr="http://t0.gstatic.com/images?q=tbn:ANd9GcRnM6eOPFYzflnIYynjAkV05_LaH1bFhT5eqR0QuKpWSRxt_LHTn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2643182"/>
            <a:ext cx="3619511" cy="3939375"/>
          </a:xfrm>
          <a:prstGeom prst="rect">
            <a:avLst/>
          </a:prstGeom>
          <a:noFill/>
        </p:spPr>
      </p:pic>
      <p:sp>
        <p:nvSpPr>
          <p:cNvPr id="12" name="11 Rectángulo"/>
          <p:cNvSpPr/>
          <p:nvPr/>
        </p:nvSpPr>
        <p:spPr>
          <a:xfrm>
            <a:off x="1000100" y="4357694"/>
            <a:ext cx="469391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La doncella </a:t>
            </a:r>
          </a:p>
          <a:p>
            <a:pPr algn="ctr"/>
            <a:r>
              <a:rPr lang="es-ES" sz="72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de hierro</a:t>
            </a:r>
            <a:endParaRPr lang="es-ES" sz="72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357158" y="428604"/>
            <a:ext cx="745492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2 Guerras Mundiales</a:t>
            </a:r>
            <a:endParaRPr lang="es-ES" sz="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1266" name="Picture 2" descr="http://t3.gstatic.com/images?q=tbn:ANd9GcRCDNnalm4vCiek2euHi17R_9vNnB26DrCa7Kxx7WxlA7726yy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4214818"/>
            <a:ext cx="1905000" cy="2400301"/>
          </a:xfrm>
          <a:prstGeom prst="rect">
            <a:avLst/>
          </a:prstGeom>
          <a:noFill/>
        </p:spPr>
      </p:pic>
      <p:pic>
        <p:nvPicPr>
          <p:cNvPr id="11268" name="Picture 4" descr="http://t0.gstatic.com/images?q=tbn:ANd9GcQ1-jQUcCEbPEZPHTir6cWWvibFvkArimqFk8pp-6PQV_6ShRV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428868"/>
            <a:ext cx="2667000" cy="1714500"/>
          </a:xfrm>
          <a:prstGeom prst="rect">
            <a:avLst/>
          </a:prstGeom>
          <a:noFill/>
        </p:spPr>
      </p:pic>
      <p:pic>
        <p:nvPicPr>
          <p:cNvPr id="11270" name="Picture 6" descr="http://t3.gstatic.com/images?q=tbn:ANd9GcQWrieuExPct8yaKvHd8GQ-uoMf90lUqCDRX3Xaic24doi9ln6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1428736"/>
            <a:ext cx="2714625" cy="1685926"/>
          </a:xfrm>
          <a:prstGeom prst="rect">
            <a:avLst/>
          </a:prstGeom>
          <a:noFill/>
        </p:spPr>
      </p:pic>
      <p:pic>
        <p:nvPicPr>
          <p:cNvPr id="11272" name="Picture 8" descr="http://t0.gstatic.com/images?q=tbn:ANd9GcT6pE9745RotgYGtSRcOasw168QyoOdPaIuzMPftypn8VFzfoCKi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86182" y="3143248"/>
            <a:ext cx="2733675" cy="1676400"/>
          </a:xfrm>
          <a:prstGeom prst="rect">
            <a:avLst/>
          </a:prstGeom>
          <a:noFill/>
        </p:spPr>
      </p:pic>
      <p:pic>
        <p:nvPicPr>
          <p:cNvPr id="11274" name="Picture 10" descr="http://t2.gstatic.com/images?q=tbn:ANd9GcTzcTgly9WtuYlqEXuVxGywlZE6F_MUsh3e8kq1MPVmYGnhckwEF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4786322"/>
            <a:ext cx="2552700" cy="1790701"/>
          </a:xfrm>
          <a:prstGeom prst="rect">
            <a:avLst/>
          </a:prstGeom>
          <a:noFill/>
        </p:spPr>
      </p:pic>
      <p:pic>
        <p:nvPicPr>
          <p:cNvPr id="11276" name="Picture 12" descr="http://t3.gstatic.com/images?q=tbn:ANd9GcQ2pL_x-d8tkq__0v4wY2aGCwgbkgEpYScm8FhXN3V3ut3FYdl7L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38925" y="1643050"/>
            <a:ext cx="2505075" cy="1828800"/>
          </a:xfrm>
          <a:prstGeom prst="rect">
            <a:avLst/>
          </a:prstGeom>
          <a:noFill/>
        </p:spPr>
      </p:pic>
      <p:pic>
        <p:nvPicPr>
          <p:cNvPr id="11278" name="Picture 14" descr="http://t0.gstatic.com/images?q=tbn:ANd9GcSZdyWlUXIrFXMNkq_tqmLtdZp9QrodgNijBOVmDS766Rf_VTgcw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86182" y="5019675"/>
            <a:ext cx="2486025" cy="1838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2" name="Picture 2" descr="http://t0.gstatic.com/images?q=tbn:ANd9GcTGAGUDOjwQsax1LubPF_GsILQ8ljV1Ew8bclnynE7CrDHMZ02i3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714488"/>
            <a:ext cx="4716845" cy="4572032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1000100" y="785794"/>
            <a:ext cx="7209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Búsqueda de la Igualdad</a:t>
            </a:r>
            <a:endParaRPr lang="es-E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166500" y="2571744"/>
            <a:ext cx="397749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Para alcanzar</a:t>
            </a:r>
          </a:p>
          <a:p>
            <a:pPr algn="ctr"/>
            <a:r>
              <a:rPr lang="es-E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la paz </a:t>
            </a:r>
            <a:endParaRPr lang="es-E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44" name="Picture 4" descr="http://t3.gstatic.com/images?q=tbn:ANd9GcTmKN8sB0VebtE3cyjiN0Yk7HxgftllG2DS4cPRfOBydRN1HHdZE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500570"/>
            <a:ext cx="24003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2" descr="Fondo diapositiva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5602" name="Picture 2" descr="http://t2.gstatic.com/images?q=tbn:ANd9GcQsLpjD_27gD5mXSJRU3hfAyXJ_PG4Z467kkuWxFAUaCnxRtS3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642918"/>
            <a:ext cx="8323859" cy="5786478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3071802" y="4000504"/>
            <a:ext cx="50782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s-ES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Por su </a:t>
            </a:r>
            <a:r>
              <a:rPr lang="es-ES" sz="54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atencion</a:t>
            </a:r>
            <a:r>
              <a:rPr lang="es-ES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es-E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119</Words>
  <Application>Microsoft Office PowerPoint</Application>
  <PresentationFormat>Presentación en pantalla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SoftPack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Discovery V2</dc:creator>
  <cp:lastModifiedBy>Discovery V2</cp:lastModifiedBy>
  <cp:revision>15</cp:revision>
  <dcterms:created xsi:type="dcterms:W3CDTF">2012-08-01T21:13:20Z</dcterms:created>
  <dcterms:modified xsi:type="dcterms:W3CDTF">2012-08-01T23:39:50Z</dcterms:modified>
</cp:coreProperties>
</file>