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FAF6A-FE77-4B62-800F-71F9D870B61D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965C5-54DD-4F00-B0B4-D7D1F402E6EB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F9AAC-F6CB-4226-815F-35921A5107A2}" type="datetimeFigureOut">
              <a:rPr lang="es-ES" smtClean="0"/>
              <a:t>08/08/2012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C7DA8-AF8D-441A-A54F-48C8DB074D2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6386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57158" y="1500174"/>
            <a:ext cx="818730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Todos tenemos </a:t>
            </a:r>
          </a:p>
          <a:p>
            <a:pPr algn="ctr"/>
            <a:r>
              <a:rPr lang="es-E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derecho a:</a:t>
            </a:r>
            <a:endParaRPr lang="es-E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53874" y="1071546"/>
            <a:ext cx="88901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No padecer la pena de muerte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/>
          <a:srcRect t="4971" b="2923"/>
          <a:stretch>
            <a:fillRect/>
          </a:stretch>
        </p:blipFill>
        <p:spPr bwMode="auto">
          <a:xfrm>
            <a:off x="1928794" y="2500306"/>
            <a:ext cx="5872167" cy="405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 l="24365" t="6054" r="22168" b="6054"/>
          <a:stretch>
            <a:fillRect/>
          </a:stretch>
        </p:blipFill>
        <p:spPr bwMode="auto">
          <a:xfrm>
            <a:off x="357158" y="2285992"/>
            <a:ext cx="3527450" cy="434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500034" y="214290"/>
            <a:ext cx="83637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no ser privados de nuestra</a:t>
            </a:r>
          </a:p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libertad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 l="8390" t="4288" r="8638"/>
          <a:stretch>
            <a:fillRect/>
          </a:stretch>
        </p:blipFill>
        <p:spPr bwMode="auto">
          <a:xfrm>
            <a:off x="4500562" y="2857496"/>
            <a:ext cx="4128550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 l="2870" t="4337" r="3380"/>
          <a:stretch>
            <a:fillRect/>
          </a:stretch>
        </p:blipFill>
        <p:spPr bwMode="auto">
          <a:xfrm>
            <a:off x="5214942" y="857232"/>
            <a:ext cx="3143272" cy="240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 t="9704" b="9434"/>
          <a:stretch>
            <a:fillRect/>
          </a:stretch>
        </p:blipFill>
        <p:spPr bwMode="auto">
          <a:xfrm>
            <a:off x="285720" y="3357562"/>
            <a:ext cx="459391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0" y="1000108"/>
            <a:ext cx="50295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manifestarnos </a:t>
            </a:r>
          </a:p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pacíficamente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072066" y="3643314"/>
            <a:ext cx="333828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Para exigir </a:t>
            </a:r>
          </a:p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Nuestros</a:t>
            </a:r>
          </a:p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derechos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 l="22616" t="-1" r="22363"/>
          <a:stretch>
            <a:fillRect/>
          </a:stretch>
        </p:blipFill>
        <p:spPr bwMode="auto">
          <a:xfrm>
            <a:off x="5500694" y="1285860"/>
            <a:ext cx="2857520" cy="389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 l="8056" r="8447"/>
          <a:stretch>
            <a:fillRect/>
          </a:stretch>
        </p:blipFill>
        <p:spPr bwMode="auto">
          <a:xfrm>
            <a:off x="571472" y="2928934"/>
            <a:ext cx="4135593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285720" y="928670"/>
            <a:ext cx="4920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poder trabajar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1559551" y="571480"/>
            <a:ext cx="75844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disfrutar una vida digna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 t="5202" b="6371"/>
          <a:stretch>
            <a:fillRect/>
          </a:stretch>
        </p:blipFill>
        <p:spPr bwMode="auto">
          <a:xfrm>
            <a:off x="571472" y="2071678"/>
            <a:ext cx="4632940" cy="307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 l="24870" r="25065"/>
          <a:stretch>
            <a:fillRect/>
          </a:stretch>
        </p:blipFill>
        <p:spPr bwMode="auto">
          <a:xfrm>
            <a:off x="5643570" y="2214554"/>
            <a:ext cx="2880331" cy="431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4286248" y="857232"/>
            <a:ext cx="4025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vivir en paz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l="25886" r="24046"/>
          <a:stretch>
            <a:fillRect/>
          </a:stretch>
        </p:blipFill>
        <p:spPr bwMode="auto">
          <a:xfrm>
            <a:off x="928662" y="1643050"/>
            <a:ext cx="3338317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3428992" y="357166"/>
            <a:ext cx="513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y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 t="12695" r="59717" b="47266"/>
          <a:stretch>
            <a:fillRect/>
          </a:stretch>
        </p:blipFill>
        <p:spPr bwMode="auto">
          <a:xfrm>
            <a:off x="857224" y="1071546"/>
            <a:ext cx="6643702" cy="495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40</Words>
  <Application>Microsoft Office PowerPoint</Application>
  <PresentationFormat>Presentación en pantalla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SoftPack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Discovery V2</dc:creator>
  <cp:lastModifiedBy>Discovery V2</cp:lastModifiedBy>
  <cp:revision>9</cp:revision>
  <dcterms:created xsi:type="dcterms:W3CDTF">2012-08-09T00:59:59Z</dcterms:created>
  <dcterms:modified xsi:type="dcterms:W3CDTF">2012-08-09T02:22:20Z</dcterms:modified>
</cp:coreProperties>
</file>